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76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5" d="100"/>
          <a:sy n="65" d="100"/>
        </p:scale>
        <p:origin x="2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209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34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182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15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902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443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997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594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17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270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07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07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andrewmvd/trip-advisor-hotel-reviews/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ТЕМАТИЧЕСКОЕ МОДЕЛИРОВАНИЕ ДЛЯ ОТЗЫВОВ</a:t>
            </a:r>
            <a:r>
              <a:rPr lang="en-US" dirty="0" smtClean="0"/>
              <a:t> </a:t>
            </a:r>
            <a:r>
              <a:rPr lang="ru-RU" dirty="0" smtClean="0"/>
              <a:t>ОБ ОТЕЛЯХ НА </a:t>
            </a:r>
            <a:r>
              <a:rPr lang="en-US" dirty="0" smtClean="0"/>
              <a:t>TRIP ADVISOR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Елена Ставровская</a:t>
            </a:r>
            <a:endParaRPr lang="ru-RU" dirty="0"/>
          </a:p>
        </p:txBody>
      </p:sp>
      <p:pic>
        <p:nvPicPr>
          <p:cNvPr id="2050" name="Picture 2" descr="TripAdvisor: Book the Perfect Trip - Digital Innovation and Transform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629" y="4714875"/>
            <a:ext cx="42100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5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smtClean="0"/>
              <a:t>LSA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Размещение и сервис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713" y="2547429"/>
            <a:ext cx="7921487" cy="41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smtClean="0"/>
              <a:t>LSA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Купание и СПА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708" y="2417167"/>
            <a:ext cx="7212013" cy="38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4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smtClean="0"/>
              <a:t>LSA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Развлечения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918" y="2497016"/>
            <a:ext cx="7602914" cy="403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4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smtClean="0"/>
              <a:t>LSA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Расположение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532" y="2373924"/>
            <a:ext cx="8391679" cy="434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30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smtClean="0"/>
              <a:t>LSA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Сервис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241" y="2318341"/>
            <a:ext cx="8376890" cy="417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43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smtClean="0"/>
              <a:t>L</a:t>
            </a:r>
            <a:r>
              <a:rPr lang="en-US" dirty="0"/>
              <a:t>D</a:t>
            </a:r>
            <a:r>
              <a:rPr lang="en-US" dirty="0" smtClean="0"/>
              <a:t>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Размещение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723" y="2408131"/>
            <a:ext cx="8839705" cy="439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61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smtClean="0"/>
              <a:t>L</a:t>
            </a:r>
            <a:r>
              <a:rPr lang="en-US" dirty="0"/>
              <a:t>D</a:t>
            </a:r>
            <a:r>
              <a:rPr lang="en-US" dirty="0" smtClean="0"/>
              <a:t>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Персонал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072" y="2228127"/>
            <a:ext cx="7991530" cy="416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72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smtClean="0"/>
              <a:t>L</a:t>
            </a:r>
            <a:r>
              <a:rPr lang="en-US" dirty="0"/>
              <a:t>D</a:t>
            </a:r>
            <a:r>
              <a:rPr lang="en-US" dirty="0" smtClean="0"/>
              <a:t>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Развлечения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00" y="2413476"/>
            <a:ext cx="7901062" cy="398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4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smtClean="0"/>
              <a:t>L</a:t>
            </a:r>
            <a:r>
              <a:rPr lang="en-US" dirty="0"/>
              <a:t>D</a:t>
            </a:r>
            <a:r>
              <a:rPr lang="en-US" dirty="0" smtClean="0"/>
              <a:t>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Сервис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22" y="2034691"/>
            <a:ext cx="7947721" cy="427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71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smtClean="0"/>
              <a:t>L</a:t>
            </a:r>
            <a:r>
              <a:rPr lang="en-US" dirty="0"/>
              <a:t>D</a:t>
            </a:r>
            <a:r>
              <a:rPr lang="en-US" dirty="0" smtClean="0"/>
              <a:t>A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70" y="2077997"/>
            <a:ext cx="8024317" cy="4280226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Размещение и расположение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541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Распределить отзывы по темам</a:t>
            </a:r>
          </a:p>
          <a:p>
            <a:r>
              <a:rPr lang="ru-RU" dirty="0" smtClean="0"/>
              <a:t>Изучить, какие темы содержатся в отзывах</a:t>
            </a:r>
          </a:p>
          <a:p>
            <a:r>
              <a:rPr lang="ru-RU" dirty="0" smtClean="0"/>
              <a:t>Можно подсвечивать пользователям отзывы по интересующей их теме</a:t>
            </a:r>
            <a:endParaRPr lang="ru-RU" dirty="0"/>
          </a:p>
        </p:txBody>
      </p:sp>
      <p:pic>
        <p:nvPicPr>
          <p:cNvPr id="3076" name="Picture 4" descr="Эксперт рассказала жителям Грозного, кто может получить отпуск более 28 дне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128" y="3508274"/>
            <a:ext cx="53149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7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err="1" smtClean="0"/>
              <a:t>BERTopic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464" y="2511376"/>
            <a:ext cx="8651071" cy="3800524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Выдал 175 тем. Топ: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8448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err="1" smtClean="0"/>
              <a:t>BERTopic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973" y="2446947"/>
            <a:ext cx="7790054" cy="4351338"/>
          </a:xfrm>
          <a:prstGeom prst="rect">
            <a:avLst/>
          </a:prstGeom>
        </p:spPr>
      </p:pic>
      <p:sp>
        <p:nvSpPr>
          <p:cNvPr id="4" name="Объект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Размещение и </a:t>
            </a:r>
            <a:r>
              <a:rPr lang="ru-RU" dirty="0" smtClean="0"/>
              <a:t>сервис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8391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err="1" smtClean="0"/>
              <a:t>BERTopic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422" y="2165600"/>
            <a:ext cx="8577156" cy="4351338"/>
          </a:xfrm>
          <a:prstGeom prst="rect">
            <a:avLst/>
          </a:prstGeom>
        </p:spPr>
      </p:pic>
      <p:sp>
        <p:nvSpPr>
          <p:cNvPr id="4" name="Объект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Флоренция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5926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err="1" smtClean="0"/>
              <a:t>BERTopic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23" y="2288690"/>
            <a:ext cx="7739553" cy="4351338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Париж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9479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err="1" smtClean="0"/>
              <a:t>BERTopic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8578" y="2288690"/>
            <a:ext cx="7654844" cy="4351338"/>
          </a:xfrm>
          <a:prstGeom prst="rect">
            <a:avLst/>
          </a:prstGeom>
        </p:spPr>
      </p:pic>
      <p:sp>
        <p:nvSpPr>
          <p:cNvPr id="4" name="Объект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Амстердам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8499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err="1" smtClean="0"/>
              <a:t>BERTopic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407" y="2212490"/>
            <a:ext cx="8147186" cy="4351338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Барселона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6787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тем отзывов с низким и высоким рейтингом на примере </a:t>
            </a:r>
            <a:r>
              <a:rPr lang="en-US" dirty="0" err="1" smtClean="0"/>
              <a:t>BERTopic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2" y="1819642"/>
            <a:ext cx="9599346" cy="4592311"/>
          </a:xfrm>
          <a:prstGeom prst="rect">
            <a:avLst/>
          </a:prstGeom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 smtClean="0"/>
              <a:t>Низкий рейтинг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7066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тем отзывов с низким и высоким рейтингом на примере </a:t>
            </a:r>
            <a:r>
              <a:rPr lang="en-US" dirty="0" err="1" smtClean="0"/>
              <a:t>BERTopic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2" y="1819642"/>
            <a:ext cx="9599346" cy="459231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89" y="1776826"/>
            <a:ext cx="9339772" cy="4400137"/>
          </a:xfrm>
          <a:prstGeom prst="rect">
            <a:avLst/>
          </a:prstGeom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 smtClean="0"/>
              <a:t>Высокий рейтинг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3033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LDA</a:t>
            </a:r>
            <a:r>
              <a:rPr lang="ru-RU" dirty="0" smtClean="0"/>
              <a:t> вычисляется быстрее, чем </a:t>
            </a:r>
            <a:r>
              <a:rPr lang="en-US" dirty="0" smtClean="0"/>
              <a:t>LSA</a:t>
            </a:r>
            <a:r>
              <a:rPr lang="ru-RU" dirty="0" smtClean="0"/>
              <a:t>. Самый долгий </a:t>
            </a:r>
            <a:r>
              <a:rPr lang="en-US" dirty="0" err="1" smtClean="0"/>
              <a:t>BERTpoic</a:t>
            </a:r>
            <a:r>
              <a:rPr lang="ru-RU" dirty="0"/>
              <a:t>.</a:t>
            </a:r>
            <a:endParaRPr lang="en-US" dirty="0" smtClean="0"/>
          </a:p>
          <a:p>
            <a:r>
              <a:rPr lang="en-US" dirty="0" err="1"/>
              <a:t>BERTpoic</a:t>
            </a:r>
            <a:r>
              <a:rPr lang="en-US" dirty="0"/>
              <a:t> </a:t>
            </a:r>
            <a:r>
              <a:rPr lang="ru-RU" dirty="0" smtClean="0"/>
              <a:t>в топе выдал темы с конкретными </a:t>
            </a:r>
            <a:r>
              <a:rPr lang="ru-RU" dirty="0" smtClean="0"/>
              <a:t>городами мира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Темы для отзывов с низким рейтингом и с высоким рейтингом отличаются.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135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Данные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20491 отзывов на английском языке</a:t>
            </a:r>
          </a:p>
          <a:p>
            <a:r>
              <a:rPr lang="ru-RU" dirty="0" smtClean="0"/>
              <a:t>Вместе с отзывом оценка от 1 до 5</a:t>
            </a:r>
          </a:p>
          <a:p>
            <a:r>
              <a:rPr lang="ru-RU" dirty="0" smtClean="0"/>
              <a:t>Источник: </a:t>
            </a:r>
            <a:r>
              <a:rPr lang="en-US" dirty="0" smtClean="0">
                <a:hlinkClick r:id="rId2"/>
              </a:rPr>
              <a:t>https://www.kaggle.com/datasets/andrewmvd/trip-advisor-hotel-reviews/data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408" y="3927752"/>
            <a:ext cx="4959209" cy="258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3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Рейтинги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963" y="1733027"/>
            <a:ext cx="2134507" cy="435133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057" y="1316493"/>
            <a:ext cx="6475071" cy="48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0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Отзывы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895" y="1825625"/>
            <a:ext cx="75922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0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Отзывы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Длина отзывов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460" y="1360026"/>
            <a:ext cx="5551694" cy="37116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786" y="5660320"/>
            <a:ext cx="75819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7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Рейтинги + отзывы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4982" y="1825625"/>
            <a:ext cx="58420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4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Чистка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19838"/>
            <a:ext cx="10515600" cy="4351338"/>
          </a:xfrm>
        </p:spPr>
        <p:txBody>
          <a:bodyPr/>
          <a:lstStyle/>
          <a:p>
            <a:r>
              <a:rPr lang="ru-RU" dirty="0" smtClean="0"/>
              <a:t>Ссылки</a:t>
            </a:r>
          </a:p>
          <a:p>
            <a:r>
              <a:rPr lang="ru-RU" dirty="0" smtClean="0"/>
              <a:t>Тэги</a:t>
            </a:r>
          </a:p>
          <a:p>
            <a:r>
              <a:rPr lang="ru-RU" dirty="0" err="1" smtClean="0"/>
              <a:t>Эмодзи</a:t>
            </a:r>
            <a:endParaRPr lang="ru-RU" dirty="0" smtClean="0"/>
          </a:p>
          <a:p>
            <a:r>
              <a:rPr lang="ru-RU" dirty="0" smtClean="0"/>
              <a:t>Сокращения</a:t>
            </a:r>
          </a:p>
          <a:p>
            <a:r>
              <a:rPr lang="ru-RU" dirty="0" smtClean="0"/>
              <a:t>Стоп слова</a:t>
            </a:r>
          </a:p>
          <a:p>
            <a:r>
              <a:rPr lang="ru-RU" dirty="0" smtClean="0"/>
              <a:t>Нормализация</a:t>
            </a:r>
          </a:p>
          <a:p>
            <a:endParaRPr lang="ru-RU" dirty="0"/>
          </a:p>
        </p:txBody>
      </p:sp>
      <p:pic>
        <p:nvPicPr>
          <p:cNvPr id="4102" name="Picture 6" descr="Эмодзи – Бесплатные иконки: смайл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008" y="850437"/>
            <a:ext cx="4560725" cy="456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2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0600" y="3229192"/>
            <a:ext cx="10515600" cy="1325563"/>
          </a:xfrm>
        </p:spPr>
        <p:txBody>
          <a:bodyPr/>
          <a:lstStyle/>
          <a:p>
            <a:r>
              <a:rPr lang="ru-RU" dirty="0" smtClean="0"/>
              <a:t>Алгоритмы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6160"/>
          </a:xfrm>
        </p:spPr>
        <p:txBody>
          <a:bodyPr/>
          <a:lstStyle/>
          <a:p>
            <a:r>
              <a:rPr lang="ru-RU" dirty="0" err="1" smtClean="0"/>
              <a:t>Униграммы</a:t>
            </a:r>
            <a:endParaRPr lang="ru-RU" dirty="0" smtClean="0"/>
          </a:p>
          <a:p>
            <a:r>
              <a:rPr lang="ru-RU" dirty="0" smtClean="0"/>
              <a:t>Биграммы</a:t>
            </a:r>
            <a:endParaRPr lang="ru-RU" dirty="0"/>
          </a:p>
        </p:txBody>
      </p:sp>
      <p:pic>
        <p:nvPicPr>
          <p:cNvPr id="5126" name="Picture 6" descr="An Introduction to Bag-of-Words in NLP | by Jocelyn D'Souza | GreyAtom | 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037" y="1158915"/>
            <a:ext cx="5615651" cy="421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Корпус слов</a:t>
            </a:r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838194" y="4539513"/>
            <a:ext cx="10515600" cy="1699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LSA </a:t>
            </a:r>
            <a:r>
              <a:rPr lang="en-US" dirty="0" smtClean="0"/>
              <a:t>(Latent Semantic Analysis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/>
              <a:t>LDA (Latent </a:t>
            </a:r>
            <a:r>
              <a:rPr lang="en-US" dirty="0" err="1"/>
              <a:t>Dirichlet</a:t>
            </a:r>
            <a:r>
              <a:rPr lang="en-US" dirty="0"/>
              <a:t> Allocation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en-US" dirty="0" err="1" smtClean="0"/>
              <a:t>BERTopic</a:t>
            </a:r>
            <a:r>
              <a:rPr lang="ru-RU" dirty="0" smtClean="0"/>
              <a:t> (</a:t>
            </a:r>
            <a:r>
              <a:rPr lang="en-US" dirty="0"/>
              <a:t>transformers and c-TF-IDF</a:t>
            </a:r>
            <a:r>
              <a:rPr lang="ru-RU" dirty="0" smtClean="0"/>
              <a:t>)</a:t>
            </a:r>
            <a:endParaRPr lang="en-US" dirty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6275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9700</TotalTime>
  <Words>211</Words>
  <Application>Microsoft Office PowerPoint</Application>
  <PresentationFormat>Широкоэкранный</PresentationFormat>
  <Paragraphs>69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Тема Office</vt:lpstr>
      <vt:lpstr>ТЕМАТИЧЕСКОЕ МОДЕЛИРОВАНИЕ ДЛЯ ОТЗЫВОВ ОБ ОТЕЛЯХ НА TRIP ADVISOR</vt:lpstr>
      <vt:lpstr>Цель</vt:lpstr>
      <vt:lpstr>Данные</vt:lpstr>
      <vt:lpstr>Рейтинги</vt:lpstr>
      <vt:lpstr>Отзывы</vt:lpstr>
      <vt:lpstr>Отзывы</vt:lpstr>
      <vt:lpstr>Рейтинги + отзывы</vt:lpstr>
      <vt:lpstr>Чистка данных</vt:lpstr>
      <vt:lpstr>Алгоритмы</vt:lpstr>
      <vt:lpstr>Результат LSA</vt:lpstr>
      <vt:lpstr>Результат LSA</vt:lpstr>
      <vt:lpstr>Результат LSA</vt:lpstr>
      <vt:lpstr>Результат LSA</vt:lpstr>
      <vt:lpstr>Результат LSA</vt:lpstr>
      <vt:lpstr>Результат LDA</vt:lpstr>
      <vt:lpstr>Результат LDA</vt:lpstr>
      <vt:lpstr>Результат LDA</vt:lpstr>
      <vt:lpstr>Результат LDA</vt:lpstr>
      <vt:lpstr>Результат LDA</vt:lpstr>
      <vt:lpstr>Результат BERTopic</vt:lpstr>
      <vt:lpstr>Результат BERTopic</vt:lpstr>
      <vt:lpstr>Результат BERTopic</vt:lpstr>
      <vt:lpstr>Результат BERTopic</vt:lpstr>
      <vt:lpstr>Результат BERTopic</vt:lpstr>
      <vt:lpstr>Результат BERTopic</vt:lpstr>
      <vt:lpstr>Сравнение тем отзывов с низким и высоким рейтингом на примере BERTopic</vt:lpstr>
      <vt:lpstr>Сравнение тем отзывов с низким и высоким рейтингом на примере BERTopic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ТЕМАТИЧЕСКОЕ МОДЕЛИРОВАНИЕ ДЛЯ ОТЗЫВОВ НА TRIP ADVISOR</dc:title>
  <dc:creator>Asus</dc:creator>
  <cp:lastModifiedBy>Asus</cp:lastModifiedBy>
  <cp:revision>21</cp:revision>
  <dcterms:created xsi:type="dcterms:W3CDTF">2024-08-05T18:49:10Z</dcterms:created>
  <dcterms:modified xsi:type="dcterms:W3CDTF">2024-09-02T13:34:51Z</dcterms:modified>
</cp:coreProperties>
</file>